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C32048-6677-5D78-7CC9-CFE5D89D35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8CC6A8-A22B-C928-D861-C795BBFCD9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pt-BR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D353D93-8FE1-9335-0847-DE3B3064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7A66-F741-4378-86BE-71CF2227DDCA}" type="datetimeFigureOut">
              <a:rPr lang="pt-BR" smtClean="0"/>
              <a:t>19/03/2025</a:t>
            </a:fld>
            <a:endParaRPr lang="pt-BR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7C5A1A6-3137-1D14-6FCE-C9431C256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EB2DD0F-7F63-0FEC-7433-829C1A355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1FB35-5720-4B8D-835F-C6E9CFA589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9607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32EE4A-8753-9DB4-C370-E571836FA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AD563FCB-667B-36B8-953A-174069609D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82B118B-4D4D-83EF-C8CE-F7B901BE5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7A66-F741-4378-86BE-71CF2227DDCA}" type="datetimeFigureOut">
              <a:rPr lang="pt-BR" smtClean="0"/>
              <a:t>19/03/2025</a:t>
            </a:fld>
            <a:endParaRPr lang="pt-BR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2AAA8B0-A09F-1B85-E289-640386E28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F27FBE8-9F3D-FD7E-805F-8A7465FB5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1FB35-5720-4B8D-835F-C6E9CFA589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1689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81565A8-BDE7-7671-91A6-2397785F1C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C31A7225-5348-C0E3-25B9-AE8F3112D2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1473292-785B-D1C9-3DE5-F5725911F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7A66-F741-4378-86BE-71CF2227DDCA}" type="datetimeFigureOut">
              <a:rPr lang="pt-BR" smtClean="0"/>
              <a:t>19/03/2025</a:t>
            </a:fld>
            <a:endParaRPr lang="pt-BR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BECA54E-F5F5-8493-783A-CDDBD8A9B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66A831E-E91B-2204-4FF1-2D7BB4122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1FB35-5720-4B8D-835F-C6E9CFA589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354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855D86-AEB0-49E8-DEA9-D12004D4D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95E43F2-9E57-1A78-0EC8-FFC56717C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2BD5EA1-5E62-233D-158B-D23CEC16E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7A66-F741-4378-86BE-71CF2227DDCA}" type="datetimeFigureOut">
              <a:rPr lang="pt-BR" smtClean="0"/>
              <a:t>19/03/2025</a:t>
            </a:fld>
            <a:endParaRPr lang="pt-BR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3E4ED9E-4863-94DA-AA6B-7DF760553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EC2B8EA-44F5-192F-3326-D20EEE8D1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1FB35-5720-4B8D-835F-C6E9CFA589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9471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E7AB65-F81B-8FBF-92B9-896B6AB29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889AE49-8567-4DF9-0A1D-F6864DEFC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733D093-EDCB-550C-595A-E26CA55CE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7A66-F741-4378-86BE-71CF2227DDCA}" type="datetimeFigureOut">
              <a:rPr lang="pt-BR" smtClean="0"/>
              <a:t>19/03/2025</a:t>
            </a:fld>
            <a:endParaRPr lang="pt-BR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9C3AA0D-1771-2036-27CD-CE9A625A0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8626472-118B-55DB-CF84-CC00A805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1FB35-5720-4B8D-835F-C6E9CFA589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7458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36307-CCCF-7B0D-D72A-05EE51F82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EFE14A8-7D73-BA2C-5034-5DE2F8F915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24EA723F-CAEC-E5FD-EA92-2751FCF87D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D8371895-2E87-0284-06A4-17628D0FD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7A66-F741-4378-86BE-71CF2227DDCA}" type="datetimeFigureOut">
              <a:rPr lang="pt-BR" smtClean="0"/>
              <a:t>19/03/2025</a:t>
            </a:fld>
            <a:endParaRPr lang="pt-BR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0C9A5178-47E1-4CAD-E98E-D26375423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19848F7-2251-A4C4-8EA4-15FBE88A9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1FB35-5720-4B8D-835F-C6E9CFA589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1892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EA7F98-4203-574C-F98C-652D37756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7819B451-5822-7BDE-ABD2-48B21944C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2C82D4B8-2E7A-2335-F10B-E50229EE1E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6E16913A-4AE8-5D5E-8205-EF849A047E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164FA27F-E370-403E-0040-980B23157A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751793EB-8BB4-505A-39CF-E66C9E304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7A66-F741-4378-86BE-71CF2227DDCA}" type="datetimeFigureOut">
              <a:rPr lang="pt-BR" smtClean="0"/>
              <a:t>19/03/2025</a:t>
            </a:fld>
            <a:endParaRPr lang="pt-BR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6AE37858-3CBB-B52B-0FB1-C34EDBC5B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69EF59CB-5272-3D1A-4308-945EE0A53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1FB35-5720-4B8D-835F-C6E9CFA589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1060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59520C-3C65-18FC-D402-F9A05767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F077076A-9E7E-F204-DEA2-3AC25AB21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7A66-F741-4378-86BE-71CF2227DDCA}" type="datetimeFigureOut">
              <a:rPr lang="pt-BR" smtClean="0"/>
              <a:t>19/03/2025</a:t>
            </a:fld>
            <a:endParaRPr lang="pt-BR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9B9FE167-EF67-EFC4-D1E4-2A84C619E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CB978843-DCE9-5A4B-2B79-548C8FCB3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1FB35-5720-4B8D-835F-C6E9CFA589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7255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7149249F-F7B4-3425-6534-00EB49F61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7A66-F741-4378-86BE-71CF2227DDCA}" type="datetimeFigureOut">
              <a:rPr lang="pt-BR" smtClean="0"/>
              <a:t>19/03/2025</a:t>
            </a:fld>
            <a:endParaRPr lang="pt-BR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D7413AE7-7CAA-91A3-D1D3-CAC1663D5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4E43043-9DE5-9FE0-D315-5F55C6A78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1FB35-5720-4B8D-835F-C6E9CFA589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2246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7423F7-A52A-1732-AE4A-86F3362FA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004F907-422F-6244-BC96-46C7326E2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2CAD3DA7-85F7-D01B-3437-678A5CC59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13A0A381-3378-E809-DF34-D7BA91349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7A66-F741-4378-86BE-71CF2227DDCA}" type="datetimeFigureOut">
              <a:rPr lang="pt-BR" smtClean="0"/>
              <a:t>19/03/2025</a:t>
            </a:fld>
            <a:endParaRPr lang="pt-BR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2851E81A-D6EC-A11A-41F7-423A3CFF3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7F3264C5-5A01-3D23-92B9-5FCF7A39E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1FB35-5720-4B8D-835F-C6E9CFA589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1048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7F4D47-0CA5-B051-DD46-C5E7FB69C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8ADEDCC0-2D82-59BF-70A3-112F51BEE7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F64D0807-19DD-266B-6459-9BD8A158E3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040C8D02-EBEA-D76C-EA98-EB23E535A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7A66-F741-4378-86BE-71CF2227DDCA}" type="datetimeFigureOut">
              <a:rPr lang="pt-BR" smtClean="0"/>
              <a:t>19/03/2025</a:t>
            </a:fld>
            <a:endParaRPr lang="pt-BR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C3067877-43CF-611F-AE14-AAAF04F87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7B81E33-BC92-6E0B-B69C-190A5807F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1FB35-5720-4B8D-835F-C6E9CFA589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8927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B8D0D3B0-5C29-C430-4452-B39AD6D73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36248ACC-97C3-3B0A-3F10-7A1E54415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B214765-49DF-906E-D61D-9BCF2D47ED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37A66-F741-4378-86BE-71CF2227DDCA}" type="datetimeFigureOut">
              <a:rPr lang="pt-BR" smtClean="0"/>
              <a:t>19/03/2025</a:t>
            </a:fld>
            <a:endParaRPr lang="pt-BR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81D7C8A-4A37-30F6-F2A8-539750B140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9E54939-BF07-3D0C-C4D1-A9B6780BB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1FB35-5720-4B8D-835F-C6E9CFA589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6670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888177-653B-B7E6-9F3F-313CB8B31B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07F66CF-CB93-CEF6-FE71-5BF73EA38F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5D49784-142E-C400-1475-215FE8B07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97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1DD9-D887-AB14-D1E5-A9F02DCCF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427A18F9-4D22-8D99-1CD9-0160CEA3F6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18042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320BB0-3CD5-6A2C-FFB3-5BD47775D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1ACB3619-68F5-E8D4-46C2-8918EB28C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62000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DC3642-24DF-CBAC-6CFB-CDF3C5D8D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5E6BDFFC-1C32-F730-58D2-AA8EFCE619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74402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4EA82D-9CA5-3B11-B9CC-81B4C36EE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9113A46F-5ADD-094A-C63F-92639F0D85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44658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5055FA-88DF-BCA1-77C9-82047609D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C894BD4E-8ED4-34F8-378C-57884AA80A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05086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4429B2-CA1D-2B46-A4EB-A3384D79D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730EB143-C896-0E64-6D50-07E6514C94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92883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410432-5FD1-886D-3E2B-238276302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5CDAEF9A-1448-4FE5-A8EA-7BB1B7FFA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58043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0D9917-2F67-6823-175D-30BBC108F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1E8EAE1B-6369-0A99-E9F8-26DFF9625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819396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Ecrã Panorâmico</PresentationFormat>
  <Paragraphs>0</Paragraphs>
  <Slides>9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CAIO CESAR PONTES ARRUDA - 41810245800</dc:creator>
  <cp:lastModifiedBy>CAIO CESAR PONTES ARRUDA - 41810245800</cp:lastModifiedBy>
  <cp:revision>2</cp:revision>
  <dcterms:created xsi:type="dcterms:W3CDTF">2025-03-19T23:10:58Z</dcterms:created>
  <dcterms:modified xsi:type="dcterms:W3CDTF">2025-03-19T23:24:51Z</dcterms:modified>
</cp:coreProperties>
</file>